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duesseldorf.online/index.html" TargetMode="External"/><Relationship Id="rId3" Type="http://schemas.openxmlformats.org/officeDocument/2006/relationships/hyperlink" Target="https://bunny.1a-holzbauduesseldorf.online/paket-0a9d9fe99b134799b9e7c7d67c435bbf/wann-lohnt-sich-holzbau-f-r-mein-bauprojekt-in-d-sseldorf-be13061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für Hausbesitzer</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Wann lohnt sich Holzbau für mein Bauprojekt in Düsseldorf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